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3"/>
  </p:notesMasterIdLst>
  <p:sldIdLst>
    <p:sldId id="2142" r:id="rId4"/>
    <p:sldId id="2127" r:id="rId5"/>
    <p:sldId id="2149" r:id="rId6"/>
    <p:sldId id="2153" r:id="rId7"/>
    <p:sldId id="1665" r:id="rId8"/>
    <p:sldId id="1666" r:id="rId9"/>
    <p:sldId id="2154" r:id="rId10"/>
    <p:sldId id="2152" r:id="rId11"/>
    <p:sldId id="21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FF"/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90364" autoAdjust="0"/>
  </p:normalViewPr>
  <p:slideViewPr>
    <p:cSldViewPr snapToGrid="0">
      <p:cViewPr varScale="1">
        <p:scale>
          <a:sx n="79" d="100"/>
          <a:sy n="79" d="100"/>
        </p:scale>
        <p:origin x="102" y="468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mberger, Michael" userId="9417ee40-920a-42b8-a989-12abc4f1605a" providerId="ADAL" clId="{EE8D3A56-4653-465E-8194-197828402403}"/>
    <pc:docChg chg="custSel addSld modSld">
      <pc:chgData name="Bamberger, Michael" userId="9417ee40-920a-42b8-a989-12abc4f1605a" providerId="ADAL" clId="{EE8D3A56-4653-465E-8194-197828402403}" dt="2024-08-26T14:55:59.169" v="113" actId="1036"/>
      <pc:docMkLst>
        <pc:docMk/>
      </pc:docMkLst>
      <pc:sldChg chg="addSp delSp modSp new mod">
        <pc:chgData name="Bamberger, Michael" userId="9417ee40-920a-42b8-a989-12abc4f1605a" providerId="ADAL" clId="{EE8D3A56-4653-465E-8194-197828402403}" dt="2024-08-26T14:55:59.169" v="113" actId="1036"/>
        <pc:sldMkLst>
          <pc:docMk/>
          <pc:sldMk cId="3183262481" sldId="2154"/>
        </pc:sldMkLst>
        <pc:spChg chg="del mod">
          <ac:chgData name="Bamberger, Michael" userId="9417ee40-920a-42b8-a989-12abc4f1605a" providerId="ADAL" clId="{EE8D3A56-4653-465E-8194-197828402403}" dt="2024-08-26T14:55:41.201" v="104" actId="478"/>
          <ac:spMkLst>
            <pc:docMk/>
            <pc:sldMk cId="3183262481" sldId="2154"/>
            <ac:spMk id="2" creationId="{F71E7F24-556A-D475-FDE1-AC41B7A1AE1C}"/>
          </ac:spMkLst>
        </pc:spChg>
        <pc:spChg chg="del">
          <ac:chgData name="Bamberger, Michael" userId="9417ee40-920a-42b8-a989-12abc4f1605a" providerId="ADAL" clId="{EE8D3A56-4653-465E-8194-197828402403}" dt="2024-08-26T14:54:48.007" v="1"/>
          <ac:spMkLst>
            <pc:docMk/>
            <pc:sldMk cId="3183262481" sldId="2154"/>
            <ac:spMk id="3" creationId="{3026AFF3-E143-DD40-095C-95D4FE5D34EC}"/>
          </ac:spMkLst>
        </pc:spChg>
        <pc:spChg chg="add mod">
          <ac:chgData name="Bamberger, Michael" userId="9417ee40-920a-42b8-a989-12abc4f1605a" providerId="ADAL" clId="{EE8D3A56-4653-465E-8194-197828402403}" dt="2024-08-26T14:55:41.201" v="104" actId="478"/>
          <ac:spMkLst>
            <pc:docMk/>
            <pc:sldMk cId="3183262481" sldId="2154"/>
            <ac:spMk id="7" creationId="{685DE83D-E44C-7723-4A3C-E05DE71932EA}"/>
          </ac:spMkLst>
        </pc:spChg>
        <pc:picChg chg="add mod">
          <ac:chgData name="Bamberger, Michael" userId="9417ee40-920a-42b8-a989-12abc4f1605a" providerId="ADAL" clId="{EE8D3A56-4653-465E-8194-197828402403}" dt="2024-08-26T14:55:59.169" v="113" actId="1036"/>
          <ac:picMkLst>
            <pc:docMk/>
            <pc:sldMk cId="3183262481" sldId="2154"/>
            <ac:picMk id="5" creationId="{C0C8F9E0-6BB0-DC0D-C58D-E7A3DB83CD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ShakeOut.org</a:t>
            </a:r>
            <a:r>
              <a:rPr lang="en-US" dirty="0"/>
              <a:t> 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Classrooms, auditoriums, laboratories, etc. can have very distinct layouts.  Participants should consider how best they can protect themselves from falling of flying objects in these spaces.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/>
              <a:t>EarthquakeCountry.org/disability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students.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12/30/2025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tif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evenstep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316" tIns="45658" rIns="91316" bIns="4565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Great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ShakeOut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Earthquake Drills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0" name="Picture 9" descr="A picture containing person, indoor, table, chil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picture containing indoor, person, bed, room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3" name="Picture 2" descr="A person sitting in a chair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10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Great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ShakeOut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Earthquake Drill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If a Table or Desk is Nearby</a:t>
            </a:r>
          </a:p>
        </p:txBody>
      </p:sp>
      <p:pic>
        <p:nvPicPr>
          <p:cNvPr id="8" name="Picture 7" descr="Drop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10" name="Picture 9" descr="Cover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pic>
        <p:nvPicPr>
          <p:cNvPr id="9" name="Picture 8" descr="Hold On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 descr="video of Drop, cover, hold on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If There is Nothing to Get Under</a:t>
            </a:r>
          </a:p>
        </p:txBody>
      </p:sp>
      <p:pic>
        <p:nvPicPr>
          <p:cNvPr id="12" name="Picture 11" descr="Drop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  <p:pic>
        <p:nvPicPr>
          <p:cNvPr id="4" name="Picture 3" descr="Cover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Hold on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 descr="video of protection when there is no cover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0" y="106181"/>
            <a:ext cx="12191999" cy="64633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If in a Classroom, Auditorium, or Laboratory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36047" y="1114678"/>
            <a:ext cx="7117795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E4782"/>
                </a:solidFill>
              </a:rPr>
              <a:t>In a CLASSROOM OR AUDITORIUM: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Drop </a:t>
            </a:r>
            <a:r>
              <a:rPr lang="en-US" sz="2000" dirty="0">
                <a:solidFill>
                  <a:schemeClr val="bg2"/>
                </a:solidFill>
              </a:rPr>
              <a:t>to the floor where you are.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Cover</a:t>
            </a:r>
            <a:r>
              <a:rPr lang="en-US" sz="2000" dirty="0">
                <a:solidFill>
                  <a:schemeClr val="bg2"/>
                </a:solidFill>
              </a:rPr>
              <a:t> your head and neck with one arm/hand.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Nearby tables or desks:</a:t>
            </a:r>
            <a:r>
              <a:rPr lang="en-US" sz="2000" dirty="0">
                <a:solidFill>
                  <a:schemeClr val="bg2"/>
                </a:solidFill>
              </a:rPr>
              <a:t> crawl underneath and </a:t>
            </a:r>
            <a:r>
              <a:rPr lang="en-US" sz="2000" b="1" dirty="0">
                <a:solidFill>
                  <a:schemeClr val="bg2"/>
                </a:solidFill>
              </a:rPr>
              <a:t>Hold On </a:t>
            </a:r>
            <a:r>
              <a:rPr lang="en-US" sz="2000" dirty="0">
                <a:solidFill>
                  <a:schemeClr val="bg2"/>
                </a:solidFill>
              </a:rPr>
              <a:t>to your shelter with your free 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Rows of chairs:</a:t>
            </a:r>
            <a:r>
              <a:rPr lang="en-US" sz="2000" dirty="0">
                <a:solidFill>
                  <a:schemeClr val="bg2"/>
                </a:solidFill>
              </a:rPr>
              <a:t> get between the rows and </a:t>
            </a:r>
            <a:r>
              <a:rPr lang="en-US" sz="2000" b="1" dirty="0">
                <a:solidFill>
                  <a:schemeClr val="bg2"/>
                </a:solidFill>
              </a:rPr>
              <a:t>Hold </a:t>
            </a:r>
            <a:r>
              <a:rPr lang="en-US" sz="2000" dirty="0">
                <a:solidFill>
                  <a:schemeClr val="bg2"/>
                </a:solidFill>
              </a:rPr>
              <a:t>On to a chair with your free hand.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u="sng" dirty="0">
                <a:solidFill>
                  <a:schemeClr val="bg2"/>
                </a:solidFill>
              </a:rPr>
              <a:t>Alternative:</a:t>
            </a:r>
            <a:r>
              <a:rPr lang="en-US" sz="2000" dirty="0">
                <a:solidFill>
                  <a:schemeClr val="bg2"/>
                </a:solidFill>
              </a:rPr>
              <a:t> get next to a wall with no windows and cover your head and neck with both arms/hands.</a:t>
            </a:r>
          </a:p>
          <a:p>
            <a:pPr>
              <a:defRPr/>
            </a:pPr>
            <a:endParaRPr lang="en-US" sz="2000" dirty="0">
              <a:solidFill>
                <a:schemeClr val="bg2"/>
              </a:solidFill>
            </a:endParaRPr>
          </a:p>
          <a:p>
            <a:pPr marL="236538" indent="-236538">
              <a:buFont typeface="Arial" charset="0"/>
              <a:buChar char="•"/>
              <a:defRPr/>
            </a:pPr>
            <a:endParaRPr lang="en-US" sz="1600" b="1" u="sng" dirty="0">
              <a:solidFill>
                <a:srgbClr val="0E4782"/>
              </a:solidFill>
            </a:endParaRPr>
          </a:p>
          <a:p>
            <a:pPr>
              <a:defRPr/>
            </a:pPr>
            <a:r>
              <a:rPr lang="en-US" sz="2000" b="1" u="sng" dirty="0">
                <a:solidFill>
                  <a:srgbClr val="0E4782"/>
                </a:solidFill>
              </a:rPr>
              <a:t>In a LABORATORY: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2"/>
                </a:solidFill>
              </a:rPr>
              <a:t>Step back from the lab table.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Drop</a:t>
            </a:r>
            <a:r>
              <a:rPr lang="en-US" sz="2000" dirty="0">
                <a:solidFill>
                  <a:schemeClr val="bg2"/>
                </a:solidFill>
              </a:rPr>
              <a:t> to the floor on your knees next to a wall, away from glass and other hazards if possible.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Cover</a:t>
            </a:r>
            <a:r>
              <a:rPr lang="en-US" sz="2000" dirty="0">
                <a:solidFill>
                  <a:schemeClr val="bg2"/>
                </a:solidFill>
              </a:rPr>
              <a:t> your head and neck with your hands and arms.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</a:rPr>
              <a:t>Hold On</a:t>
            </a:r>
            <a:r>
              <a:rPr lang="en-US" sz="2000" b="1" i="1" dirty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to something sturdy if possible.</a:t>
            </a:r>
            <a:br>
              <a:rPr lang="en-US" sz="2000" dirty="0">
                <a:solidFill>
                  <a:schemeClr val="bg2"/>
                </a:solidFill>
              </a:rPr>
            </a:br>
            <a:endParaRPr lang="en-US" sz="1800" dirty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 descr="drop below a desk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727" y="4464469"/>
            <a:ext cx="1981200" cy="1478161"/>
          </a:xfrm>
          <a:prstGeom prst="rect">
            <a:avLst/>
          </a:prstGeom>
        </p:spPr>
      </p:pic>
      <p:pic>
        <p:nvPicPr>
          <p:cNvPr id="6" name="Picture 5" descr="cover under tabl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511" y="4479347"/>
            <a:ext cx="1981200" cy="1474013"/>
          </a:xfrm>
          <a:prstGeom prst="rect">
            <a:avLst/>
          </a:prstGeom>
        </p:spPr>
      </p:pic>
      <p:pic>
        <p:nvPicPr>
          <p:cNvPr id="2" name="Picture 1" descr="video of drop, cover, hold on in a auditorium">
            <a:extLst>
              <a:ext uri="{FF2B5EF4-FFF2-40B4-BE49-F238E27FC236}">
                <a16:creationId xmlns:a16="http://schemas.microsoft.com/office/drawing/2014/main" id="{ACF89D85-43DC-2A44-9918-16C7B583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914" y="1639629"/>
            <a:ext cx="4283797" cy="23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pic>
        <p:nvPicPr>
          <p:cNvPr id="2" name="Picture 1" descr="ADA poster of protection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qr code on a circular white circle">
            <a:extLst>
              <a:ext uri="{FF2B5EF4-FFF2-40B4-BE49-F238E27FC236}">
                <a16:creationId xmlns:a16="http://schemas.microsoft.com/office/drawing/2014/main" id="{C0C8F9E0-6BB0-DC0D-C58D-E7A3DB83C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2" y="-8608"/>
            <a:ext cx="8806070" cy="67953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9F34D-2B76-59CC-0F00-5DB79BCA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400"/>
            <a:ext cx="12192000" cy="914400"/>
          </a:xfrm>
        </p:spPr>
        <p:txBody>
          <a:bodyPr vert="horz" wrap="square" lIns="91316" tIns="45658" rIns="91316" bIns="45658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Apps</a:t>
            </a:r>
          </a:p>
        </p:txBody>
      </p:sp>
    </p:spTree>
    <p:extLst>
      <p:ext uri="{BB962C8B-B14F-4D97-AF65-F5344CB8AC3E}">
        <p14:creationId xmlns:p14="http://schemas.microsoft.com/office/powerpoint/2010/main" val="318326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Time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ShakeOut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Discussion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	Learn more: </a:t>
            </a:r>
            <a:r>
              <a:rPr lang="en-US" b="1" u="sng" dirty="0">
                <a:solidFill>
                  <a:srgbClr val="0E4782"/>
                </a:solidFill>
                <a:hlinkClick r:id="rId3"/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u="sng" dirty="0">
                <a:solidFill>
                  <a:srgbClr val="0E4782"/>
                </a:solidFill>
                <a:hlinkClick r:id="rId4"/>
              </a:rPr>
              <a:t>EarthquakeCountry.org/sevensteps</a:t>
            </a:r>
            <a:endParaRPr lang="en-US" sz="2000" dirty="0">
              <a:solidFill>
                <a:srgbClr val="463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A83FFF25D50845B624AA39CE199130" ma:contentTypeVersion="15" ma:contentTypeDescription="Create a new document." ma:contentTypeScope="" ma:versionID="5d30cd653e318580a9ff3d0bdacc296d">
  <xsd:schema xmlns:xsd="http://www.w3.org/2001/XMLSchema" xmlns:xs="http://www.w3.org/2001/XMLSchema" xmlns:p="http://schemas.microsoft.com/office/2006/metadata/properties" xmlns:ns2="a8bb1055-017e-4eec-97da-04c1c2015faa" xmlns:ns3="4a5ab0c3-643f-425c-ad10-de3043e2e093" targetNamespace="http://schemas.microsoft.com/office/2006/metadata/properties" ma:root="true" ma:fieldsID="8e9d5037589290052939d125580f3d0b" ns2:_="" ns3:_="">
    <xsd:import namespace="a8bb1055-017e-4eec-97da-04c1c2015faa"/>
    <xsd:import namespace="4a5ab0c3-643f-425c-ad10-de3043e2e0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b1055-017e-4eec-97da-04c1c2015f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2777389-5812-4b7a-9ab1-3d72f20980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ab0c3-643f-425c-ad10-de3043e2e09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88c1f32-1388-4f64-bed5-96959b80609b}" ma:internalName="TaxCatchAll" ma:showField="CatchAllData" ma:web="4a5ab0c3-643f-425c-ad10-de3043e2e0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99A909-E956-4CBE-BDB5-1B7E480357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bb1055-017e-4eec-97da-04c1c2015faa"/>
    <ds:schemaRef ds:uri="4a5ab0c3-643f-425c-ad10-de3043e2e0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78686-746E-4514-9DFA-3657BDC244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11220</TotalTime>
  <Words>909</Words>
  <Application>Microsoft Office PowerPoint</Application>
  <PresentationFormat>Widescreen</PresentationFormat>
  <Paragraphs>82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ＭＳ Ｐゴシック</vt:lpstr>
      <vt:lpstr>Arial</vt:lpstr>
      <vt:lpstr>Calibri</vt:lpstr>
      <vt:lpstr>Mountain Top</vt:lpstr>
      <vt:lpstr>Great ShakeOut Earthquake Drills</vt:lpstr>
      <vt:lpstr>Great ShakeOut Earthquake Drill</vt:lpstr>
      <vt:lpstr>If a Table or Desk is Nearby</vt:lpstr>
      <vt:lpstr>If There is Nothing to Get Under</vt:lpstr>
      <vt:lpstr>If in a Classroom, Auditorium, or Laboratory</vt:lpstr>
      <vt:lpstr>Adapt for Your Situation</vt:lpstr>
      <vt:lpstr>Apps</vt:lpstr>
      <vt:lpstr>Time to ShakeOut!</vt:lpstr>
      <vt:lpstr>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Bamberger, Michael</dc:creator>
  <cp:keywords/>
  <dc:description/>
  <cp:lastModifiedBy>Bamberger, Michael</cp:lastModifiedBy>
  <cp:revision>420</cp:revision>
  <cp:lastPrinted>2020-06-17T16:30:27Z</cp:lastPrinted>
  <dcterms:created xsi:type="dcterms:W3CDTF">2020-04-20T22:54:42Z</dcterms:created>
  <dcterms:modified xsi:type="dcterms:W3CDTF">2025-12-30T15:50:17Z</dcterms:modified>
  <cp:category/>
</cp:coreProperties>
</file>